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72" r:id="rId3"/>
    <p:sldId id="273" r:id="rId4"/>
    <p:sldId id="259" r:id="rId5"/>
    <p:sldId id="265" r:id="rId6"/>
    <p:sldId id="266" r:id="rId7"/>
    <p:sldId id="268" r:id="rId8"/>
    <p:sldId id="269" r:id="rId9"/>
    <p:sldId id="274" r:id="rId10"/>
    <p:sldId id="270" r:id="rId11"/>
    <p:sldId id="267" r:id="rId12"/>
    <p:sldId id="284" r:id="rId13"/>
    <p:sldId id="258" r:id="rId14"/>
    <p:sldId id="260" r:id="rId15"/>
    <p:sldId id="261" r:id="rId16"/>
    <p:sldId id="275" r:id="rId17"/>
    <p:sldId id="263" r:id="rId18"/>
    <p:sldId id="283" r:id="rId19"/>
    <p:sldId id="276" r:id="rId20"/>
    <p:sldId id="277" r:id="rId21"/>
    <p:sldId id="278" r:id="rId22"/>
    <p:sldId id="293" r:id="rId23"/>
    <p:sldId id="292" r:id="rId24"/>
    <p:sldId id="280" r:id="rId25"/>
    <p:sldId id="281" r:id="rId26"/>
    <p:sldId id="282" r:id="rId27"/>
    <p:sldId id="297" r:id="rId28"/>
    <p:sldId id="298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4" r:id="rId37"/>
    <p:sldId id="295" r:id="rId38"/>
    <p:sldId id="296" r:id="rId39"/>
    <p:sldId id="264" r:id="rId4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FD08E83C-29B9-4030-95FE-681D73EE3FAE}"/>
              </a:ext>
            </a:extLst>
          </p:cNvPr>
          <p:cNvSpPr/>
          <p:nvPr/>
        </p:nvSpPr>
        <p:spPr>
          <a:xfrm>
            <a:off x="4256116" y="0"/>
            <a:ext cx="7935884" cy="5343926"/>
          </a:xfrm>
          <a:custGeom>
            <a:avLst/>
            <a:gdLst>
              <a:gd name="connsiteX0" fmla="*/ 473826 w 6691746"/>
              <a:gd name="connsiteY0" fmla="*/ 16625 h 4613563"/>
              <a:gd name="connsiteX1" fmla="*/ 6691746 w 6691746"/>
              <a:gd name="connsiteY1" fmla="*/ 0 h 4613563"/>
              <a:gd name="connsiteX2" fmla="*/ 6683433 w 6691746"/>
              <a:gd name="connsiteY2" fmla="*/ 4613563 h 4613563"/>
              <a:gd name="connsiteX3" fmla="*/ 0 w 6691746"/>
              <a:gd name="connsiteY3" fmla="*/ 3865418 h 4613563"/>
              <a:gd name="connsiteX4" fmla="*/ 473826 w 6691746"/>
              <a:gd name="connsiteY4" fmla="*/ 16625 h 461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1746" h="4613563">
                <a:moveTo>
                  <a:pt x="473826" y="16625"/>
                </a:moveTo>
                <a:lnTo>
                  <a:pt x="6691746" y="0"/>
                </a:lnTo>
                <a:lnTo>
                  <a:pt x="6683433" y="4613563"/>
                </a:lnTo>
                <a:lnTo>
                  <a:pt x="0" y="3865418"/>
                </a:lnTo>
                <a:lnTo>
                  <a:pt x="473826" y="16625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&lt;Naam OPO&gt;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&lt;Hoofdstuk/Module/Onderdeel&gt;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&lt;Naam Docent&gt;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&lt;Afstudeerrichting&gt;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&lt;Academiejaar&gt;</a:t>
            </a:r>
          </a:p>
        </p:txBody>
      </p:sp>
    </p:spTree>
    <p:extLst>
      <p:ext uri="{BB962C8B-B14F-4D97-AF65-F5344CB8AC3E}">
        <p14:creationId xmlns:p14="http://schemas.microsoft.com/office/powerpoint/2010/main" val="86463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077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7014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054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223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39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350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163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227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69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7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847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3AAB2-D043-4EF3-8344-234C847F541D}" type="datetimeFigureOut">
              <a:rPr lang="en-BE" smtClean="0"/>
              <a:t>27/09/2023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21FBF-57B1-4309-9843-D04C86B21D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54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play-lh.googleusercontent.com%2F-bUQJwP0IO1OfUzrS-wt4OeWVw8GxJJt_dxW03TGz35eOHGY5XMCMlVoDtmXz8m8LQ%3Dw526-h296-rw&amp;tbnid=N-DUJL8Nl_zKNM&amp;vet=12ahUKEwiLv7GTzMuBAxXI6aQKHVbdABQQMygDegQIARB6..i&amp;imgrefurl=https%3A%2F%2Fplay.google.com%2Fstore%2Fapps%2Fdetails%3Fid%3Dcom.halfbrick.fruitninjafree%26hl%3Den_US&amp;docid=rYp0n3WrXAnxtM&amp;w=526&amp;h=296&amp;q=fruit%20ninja&amp;client=firefox-b-d&amp;ved=2ahUKEwiLv7GTzMuBAxXI6aQKHVbdABQQMygDegQIARB6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www.google.com/imgres?imgurl=https%3A%2F%2Fupload.wikimedia.org%2Fwikipedia%2Fcommons%2Fthumb%2F2%2F2e%2FJesus_is_coming.._Look_Busy_%2528George_Carlin%2529.jpg%2F800px-Jesus_is_coming.._Look_Busy_%2528George_Carlin%2529.jpg&amp;tbnid=JZakSrsnPH0HhM&amp;vet=12ahUKEwjkzZGt18uBAxUW9bsIHR6QAfMQMygDegQIARB6..i&amp;imgrefurl=https%3A%2F%2Fen.wikipedia.org%2Fwiki%2FStand-up_comedy&amp;docid=oA0od1b_zJgTHM&amp;w=800&amp;h=1000&amp;q=stand%20up%20comedy&amp;client=firefox-b-d&amp;ved=2ahUKEwjkzZGt18uBAxUW9bsIHR6QAfMQMygDegQIARB6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6866-6C03-A4C5-7DE6-ABC5F469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so happy to see you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9E77-7463-31B8-E103-675BB25CC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week was hell for me</a:t>
            </a:r>
          </a:p>
          <a:p>
            <a:r>
              <a:rPr lang="en-US" dirty="0"/>
              <a:t>Some people here saw me on Wednesday</a:t>
            </a:r>
          </a:p>
          <a:p>
            <a:r>
              <a:rPr lang="en-US" dirty="0"/>
              <a:t>I had the entire first year </a:t>
            </a:r>
          </a:p>
          <a:p>
            <a:r>
              <a:rPr lang="en-US" dirty="0"/>
              <a:t>I had the entire second year</a:t>
            </a:r>
          </a:p>
          <a:p>
            <a:r>
              <a:rPr lang="en-US" dirty="0"/>
              <a:t>Can the data &amp; ai people not spoil my magic trick</a:t>
            </a:r>
          </a:p>
        </p:txBody>
      </p:sp>
      <p:pic>
        <p:nvPicPr>
          <p:cNvPr id="5" name="Picture 4" descr="A group of people taking a selfie&#10;&#10;Description automatically generated">
            <a:extLst>
              <a:ext uri="{FF2B5EF4-FFF2-40B4-BE49-F238E27FC236}">
                <a16:creationId xmlns:a16="http://schemas.microsoft.com/office/drawing/2014/main" id="{2667FC22-1692-3FD8-5C62-72D6FD5F0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616" y="-43544"/>
            <a:ext cx="4168384" cy="278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3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5365-1691-30E3-1993-6FB05B44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FBA5F-6860-21DA-3FD4-81B00F0EC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“Send me an email” if you think my slider are unclear, and you know how they could be better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860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C16166-FD8E-A795-E978-1CCF4903C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5855" y="4825632"/>
            <a:ext cx="2659378" cy="459582"/>
          </a:xfrm>
        </p:spPr>
        <p:txBody>
          <a:bodyPr>
            <a:normAutofit/>
          </a:bodyPr>
          <a:lstStyle/>
          <a:p>
            <a:r>
              <a:rPr lang="en-US" dirty="0"/>
              <a:t>Mobile Applications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F3C2-ADE5-ED66-5392-A429A00FA6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X : Title week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96365-E15D-4982-29BA-B2CCAA36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Daan Nijs / Dries Decuyper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3EBF4-636B-882D-7B2D-54B46DBC0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SD + DE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219299-6DE0-A5CA-2C0C-FBF5E75BD4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3395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A3C-A9F1-B3CB-BE18-371AFADE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CA51E-A4B9-1B34-0374-E5936A5EEDD6}"/>
              </a:ext>
            </a:extLst>
          </p:cNvPr>
          <p:cNvSpPr txBox="1"/>
          <p:nvPr/>
        </p:nvSpPr>
        <p:spPr>
          <a:xfrm>
            <a:off x="1362269" y="3010678"/>
            <a:ext cx="82352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 there anyone here that hasn’t had me before?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32186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21E9-4340-0482-BEF5-A50E058B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  <a:endParaRPr lang="en-BE" dirty="0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377CFE54-92CD-111D-6029-593A87A50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8" y="2269167"/>
            <a:ext cx="2072752" cy="2995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908B28-0628-115B-7F17-BBAB645A220A}"/>
              </a:ext>
            </a:extLst>
          </p:cNvPr>
          <p:cNvSpPr txBox="1"/>
          <p:nvPr/>
        </p:nvSpPr>
        <p:spPr>
          <a:xfrm>
            <a:off x="771331" y="1690688"/>
            <a:ext cx="344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tried out a lot of mobile games</a:t>
            </a:r>
            <a:endParaRPr lang="en-BE" dirty="0"/>
          </a:p>
        </p:txBody>
      </p:sp>
      <p:pic>
        <p:nvPicPr>
          <p:cNvPr id="14" name="Picture 1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4C75A2F0-F402-42D5-3309-D3CC83D4D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8" y="5437414"/>
            <a:ext cx="2525487" cy="1420586"/>
          </a:xfrm>
          <a:prstGeom prst="rect">
            <a:avLst/>
          </a:prstGeom>
        </p:spPr>
      </p:pic>
      <p:pic>
        <p:nvPicPr>
          <p:cNvPr id="16" name="Picture 15" descr="A person pointing up with her finger&#10;&#10;Description automatically generated">
            <a:extLst>
              <a:ext uri="{FF2B5EF4-FFF2-40B4-BE49-F238E27FC236}">
                <a16:creationId xmlns:a16="http://schemas.microsoft.com/office/drawing/2014/main" id="{29CE0D5C-F567-6803-3F10-060DC06BF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93" y="2318930"/>
            <a:ext cx="1631324" cy="2895600"/>
          </a:xfrm>
          <a:prstGeom prst="rect">
            <a:avLst/>
          </a:prstGeom>
        </p:spPr>
      </p:pic>
      <p:pic>
        <p:nvPicPr>
          <p:cNvPr id="18" name="Picture 17" descr="A screenshot of a phone showing a route&#10;&#10;Description automatically generated">
            <a:extLst>
              <a:ext uri="{FF2B5EF4-FFF2-40B4-BE49-F238E27FC236}">
                <a16:creationId xmlns:a16="http://schemas.microsoft.com/office/drawing/2014/main" id="{AB58195B-F57A-FDC8-B887-9DDA69672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21" y="2200085"/>
            <a:ext cx="2633371" cy="3133289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C15878D5-6A72-9E1F-6636-88ABCBFFE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2" y="1995845"/>
            <a:ext cx="1568120" cy="3201579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7E2842EB-8DD4-1D42-41F4-E32B9CCC2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12" y="2054577"/>
            <a:ext cx="1356205" cy="3013788"/>
          </a:xfrm>
          <a:prstGeom prst="rect">
            <a:avLst/>
          </a:prstGeom>
        </p:spPr>
      </p:pic>
      <p:pic>
        <p:nvPicPr>
          <p:cNvPr id="1026" name="Picture 2" descr="Fruit Ninja® - Apps on Google Play">
            <a:hlinkClick r:id="rId8"/>
            <a:extLst>
              <a:ext uri="{FF2B5EF4-FFF2-40B4-BE49-F238E27FC236}">
                <a16:creationId xmlns:a16="http://schemas.microsoft.com/office/drawing/2014/main" id="{A6BC2788-2666-25F3-1410-EFA413C3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3" y="5430551"/>
            <a:ext cx="2525487" cy="14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small plane on a small building&#10;&#10;Description automatically generated with medium confidence">
            <a:extLst>
              <a:ext uri="{FF2B5EF4-FFF2-40B4-BE49-F238E27FC236}">
                <a16:creationId xmlns:a16="http://schemas.microsoft.com/office/drawing/2014/main" id="{63E83FB0-B790-C6B4-4FDB-8516E56435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514" y="5265964"/>
            <a:ext cx="2830286" cy="1592036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2AE2BAAB-B572-D678-685F-B3BA72D102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713" y="1543777"/>
            <a:ext cx="1798174" cy="36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45EE-DB81-B555-CFAB-6C2DD059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47C97-6546-3078-0477-1EEBF1E0F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about the course (evaluation, deadlines, deliverables)</a:t>
            </a:r>
          </a:p>
          <a:p>
            <a:r>
              <a:rPr lang="en-US" dirty="0"/>
              <a:t>History of mobile applications</a:t>
            </a:r>
          </a:p>
          <a:p>
            <a:r>
              <a:rPr lang="en-US" dirty="0"/>
              <a:t>Information about pitch document deliverable</a:t>
            </a:r>
          </a:p>
          <a:p>
            <a:r>
              <a:rPr lang="en-US" dirty="0"/>
              <a:t>High level design of mobile applications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1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237C-C6E9-2998-C8A2-8312F94D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planning : context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8281-CB6A-C272-1323-4DCEDCFF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Week 1 No class (this was last week)</a:t>
            </a:r>
          </a:p>
          <a:p>
            <a:r>
              <a:rPr lang="en-US" dirty="0">
                <a:sym typeface="Wingdings" panose="05000000000000000000" pitchFamily="2" charset="2"/>
              </a:rPr>
              <a:t>Week 2  Introduction, design, pitch </a:t>
            </a:r>
          </a:p>
          <a:p>
            <a:r>
              <a:rPr lang="en-US" dirty="0">
                <a:sym typeface="Wingdings" panose="05000000000000000000" pitchFamily="2" charset="2"/>
              </a:rPr>
              <a:t>Week 3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Tech stack, information about technologies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You can submit a draft pitch with feedback : deadline CEST 20:00 2023/10/06 (6</a:t>
            </a:r>
            <a:r>
              <a:rPr lang="en-US" baseline="30000" dirty="0">
                <a:sym typeface="Wingdings" panose="05000000000000000000" pitchFamily="2" charset="2"/>
              </a:rPr>
              <a:t>th</a:t>
            </a:r>
            <a:r>
              <a:rPr lang="en-US" dirty="0">
                <a:sym typeface="Wingdings" panose="05000000000000000000" pitchFamily="2" charset="2"/>
              </a:rPr>
              <a:t> of October, 8pm)</a:t>
            </a:r>
          </a:p>
          <a:p>
            <a:r>
              <a:rPr lang="en-US" dirty="0">
                <a:sym typeface="Wingdings" panose="05000000000000000000" pitchFamily="2" charset="2"/>
              </a:rPr>
              <a:t>Week 4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DEADLINE PITCH CEST 20:00 2023/10/13 (13</a:t>
            </a:r>
            <a:r>
              <a:rPr lang="en-US" sz="2800" baseline="30000" dirty="0">
                <a:sym typeface="Wingdings" panose="05000000000000000000" pitchFamily="2" charset="2"/>
              </a:rPr>
              <a:t>th</a:t>
            </a:r>
            <a:r>
              <a:rPr lang="en-US" sz="2800" dirty="0">
                <a:sym typeface="Wingdings" panose="05000000000000000000" pitchFamily="2" charset="2"/>
              </a:rPr>
              <a:t> of October, 8pm)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Emulation, accessibility</a:t>
            </a:r>
          </a:p>
          <a:p>
            <a:r>
              <a:rPr lang="en-US" dirty="0">
                <a:sym typeface="Wingdings" panose="05000000000000000000" pitchFamily="2" charset="2"/>
              </a:rPr>
              <a:t>…..</a:t>
            </a:r>
          </a:p>
          <a:p>
            <a:r>
              <a:rPr lang="en-US" dirty="0">
                <a:sym typeface="Wingdings" panose="05000000000000000000" pitchFamily="2" charset="2"/>
              </a:rPr>
              <a:t>Week 7 Presentation workshop / class</a:t>
            </a:r>
          </a:p>
          <a:p>
            <a:r>
              <a:rPr lang="en-US" dirty="0">
                <a:sym typeface="Wingdings" panose="05000000000000000000" pitchFamily="2" charset="2"/>
              </a:rPr>
              <a:t>Week 8 Die (“</a:t>
            </a:r>
            <a:r>
              <a:rPr lang="en-US" dirty="0" err="1">
                <a:sym typeface="Wingdings" panose="05000000000000000000" pitchFamily="2" charset="2"/>
              </a:rPr>
              <a:t>sterven</a:t>
            </a:r>
            <a:r>
              <a:rPr lang="en-US" dirty="0">
                <a:sym typeface="Wingdings" panose="05000000000000000000" pitchFamily="2" charset="2"/>
              </a:rPr>
              <a:t>”) before the big aula. It’s not mandatory to do it in the aula. More info later</a:t>
            </a:r>
          </a:p>
          <a:p>
            <a:r>
              <a:rPr lang="en-US" dirty="0">
                <a:sym typeface="Wingdings" panose="05000000000000000000" pitchFamily="2" charset="2"/>
              </a:rPr>
              <a:t>…..</a:t>
            </a:r>
          </a:p>
          <a:p>
            <a:r>
              <a:rPr lang="en-US" dirty="0">
                <a:sym typeface="Wingdings" panose="05000000000000000000" pitchFamily="2" charset="2"/>
              </a:rPr>
              <a:t>Oral </a:t>
            </a:r>
            <a:r>
              <a:rPr lang="en-US" dirty="0" err="1">
                <a:sym typeface="Wingdings" panose="05000000000000000000" pitchFamily="2" charset="2"/>
              </a:rPr>
              <a:t>defence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9239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3A7E-5EA8-D4AB-AC1C-323AACD0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2774A-6A86-947D-BDDF-DDB0246A7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big thing, I hope more than 100 people will look at you doing it</a:t>
            </a:r>
          </a:p>
          <a:p>
            <a:r>
              <a:rPr lang="en-US" dirty="0"/>
              <a:t>1 minute</a:t>
            </a:r>
          </a:p>
          <a:p>
            <a:r>
              <a:rPr lang="en-US" dirty="0"/>
              <a:t>Don’t worry about it</a:t>
            </a:r>
          </a:p>
          <a:p>
            <a:r>
              <a:rPr lang="en-US" dirty="0"/>
              <a:t>It’s not mandatory</a:t>
            </a:r>
          </a:p>
          <a:p>
            <a:r>
              <a:rPr lang="en-US" dirty="0"/>
              <a:t>You can do it just for me</a:t>
            </a:r>
          </a:p>
          <a:p>
            <a:r>
              <a:rPr lang="en-US" dirty="0"/>
              <a:t>But I really hope 90% of you want to die</a:t>
            </a:r>
          </a:p>
          <a:p>
            <a:r>
              <a:rPr lang="en-US" dirty="0"/>
              <a:t>I do it all the time</a:t>
            </a:r>
          </a:p>
        </p:txBody>
      </p:sp>
    </p:spTree>
    <p:extLst>
      <p:ext uri="{BB962C8B-B14F-4D97-AF65-F5344CB8AC3E}">
        <p14:creationId xmlns:p14="http://schemas.microsoft.com/office/powerpoint/2010/main" val="367753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8CF7-4522-2BFF-9567-0434E728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C72E-EBF7-073F-0553-BEA39344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pitch</a:t>
            </a:r>
          </a:p>
          <a:p>
            <a:r>
              <a:rPr lang="en-US" dirty="0"/>
              <a:t>Your presentation</a:t>
            </a:r>
          </a:p>
          <a:p>
            <a:r>
              <a:rPr lang="en-US" dirty="0"/>
              <a:t>Your report </a:t>
            </a:r>
          </a:p>
          <a:p>
            <a:r>
              <a:rPr lang="en-US" dirty="0"/>
              <a:t>Your </a:t>
            </a:r>
            <a:r>
              <a:rPr lang="en-US" dirty="0" err="1"/>
              <a:t>defence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(your app, it’s part of above)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will clarify how much point for each, if I haven’t posted it before next class let me know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6568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469F-F7FD-E325-1039-890C4954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the old mobile applications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BB3A-3B98-5400-D085-ACF4437D2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old one was 3 credits</a:t>
            </a:r>
          </a:p>
          <a:p>
            <a:r>
              <a:rPr lang="en-US" dirty="0"/>
              <a:t>This one is 6 credits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In the old one you made an app and defended it</a:t>
            </a:r>
          </a:p>
          <a:p>
            <a:r>
              <a:rPr lang="en-US" dirty="0"/>
              <a:t>In this one you also design, pitch, and present it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9592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84CE-3FEF-86CD-535F-E79E7659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class is not compulsory</a:t>
            </a:r>
            <a:br>
              <a:rPr lang="en-US" dirty="0"/>
            </a:br>
            <a:r>
              <a:rPr lang="en-US" dirty="0" err="1"/>
              <a:t>Mijn</a:t>
            </a:r>
            <a:r>
              <a:rPr lang="en-US" dirty="0"/>
              <a:t> lessen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verplicht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51CA2-CF70-4CEC-70E0-9A7F4C43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 dirty="0">
              <a:hlinkClick r:id="rId2"/>
            </a:endParaRPr>
          </a:p>
          <a:p>
            <a:endParaRPr lang="en-BE" dirty="0"/>
          </a:p>
        </p:txBody>
      </p:sp>
      <p:pic>
        <p:nvPicPr>
          <p:cNvPr id="5" name="Picture 4" descr="A person holding a microphone&#10;&#10;Description automatically generated">
            <a:extLst>
              <a:ext uri="{FF2B5EF4-FFF2-40B4-BE49-F238E27FC236}">
                <a16:creationId xmlns:a16="http://schemas.microsoft.com/office/drawing/2014/main" id="{115934B9-A66E-CDFE-4413-B29AE753E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" y="1984310"/>
            <a:ext cx="3898952" cy="48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E763-D214-BE7C-DAF6-BD83E0C7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Content Placeholder 4" descr="A person in a suit and top hat juggling playing cards&#10;&#10;Description automatically generated">
            <a:extLst>
              <a:ext uri="{FF2B5EF4-FFF2-40B4-BE49-F238E27FC236}">
                <a16:creationId xmlns:a16="http://schemas.microsoft.com/office/drawing/2014/main" id="{4484EE68-7818-00B1-4B63-B1AE8547D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9" y="704418"/>
            <a:ext cx="4365949" cy="5667338"/>
          </a:xfrm>
        </p:spPr>
      </p:pic>
      <p:pic>
        <p:nvPicPr>
          <p:cNvPr id="11" name="Picture 10" descr="A close-up of a cell phone&#10;&#10;Description automatically generated">
            <a:extLst>
              <a:ext uri="{FF2B5EF4-FFF2-40B4-BE49-F238E27FC236}">
                <a16:creationId xmlns:a16="http://schemas.microsoft.com/office/drawing/2014/main" id="{926D2456-D448-029C-37AB-4A1D02413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90" y="634482"/>
            <a:ext cx="2679245" cy="61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71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120E-712E-61C2-04D9-B0AABFA4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1349-6B38-7DF8-4C8C-30D40B1FD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Deadline : </a:t>
            </a:r>
            <a:r>
              <a:rPr lang="en-US" sz="2800" dirty="0">
                <a:sym typeface="Wingdings" panose="05000000000000000000" pitchFamily="2" charset="2"/>
              </a:rPr>
              <a:t>CET 20:00 2023/10/13</a:t>
            </a:r>
          </a:p>
          <a:p>
            <a:r>
              <a:rPr lang="en-US" dirty="0">
                <a:sym typeface="Wingdings" panose="05000000000000000000" pitchFamily="2" charset="2"/>
              </a:rPr>
              <a:t>Feedback deadline : deadline CET 20:00 2023/10/06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Focus on your pitch!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CET = Leuven time, Central European Time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I also need to do Toledo so you can hand in your pitch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40022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316E-F54B-30CA-98DE-A7A75FA8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will upload examples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356A-3BC5-FD9A-A529-98B71FCB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Bad vs Good</a:t>
            </a:r>
          </a:p>
          <a:p>
            <a:r>
              <a:rPr lang="en-US" dirty="0"/>
              <a:t>If you don’t have it by </a:t>
            </a:r>
            <a:r>
              <a:rPr lang="en-US" dirty="0">
                <a:sym typeface="Wingdings" panose="05000000000000000000" pitchFamily="2" charset="2"/>
              </a:rPr>
              <a:t>CET 20:00 2023/01/10, please let me know by email</a:t>
            </a:r>
          </a:p>
        </p:txBody>
      </p:sp>
    </p:spTree>
    <p:extLst>
      <p:ext uri="{BB962C8B-B14F-4D97-AF65-F5344CB8AC3E}">
        <p14:creationId xmlns:p14="http://schemas.microsoft.com/office/powerpoint/2010/main" val="1025342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F094-0547-887D-1CA5-D6EFE51C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6DA17-81CF-91A4-C123-8690DC9BA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what I check in the pitch</a:t>
            </a:r>
          </a:p>
          <a:p>
            <a:r>
              <a:rPr lang="en-US" dirty="0"/>
              <a:t>Implementing your app should take about 2 weeks 9-5</a:t>
            </a:r>
          </a:p>
        </p:txBody>
      </p:sp>
    </p:spTree>
    <p:extLst>
      <p:ext uri="{BB962C8B-B14F-4D97-AF65-F5344CB8AC3E}">
        <p14:creationId xmlns:p14="http://schemas.microsoft.com/office/powerpoint/2010/main" val="345608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542E-E336-8685-DA1A-FBA19592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		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7EE0-4268-E2E9-648A-81FA07DCB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4 people</a:t>
            </a:r>
          </a:p>
          <a:p>
            <a:r>
              <a:rPr lang="en-US" dirty="0"/>
              <a:t>Needs to be bigger</a:t>
            </a:r>
          </a:p>
          <a:p>
            <a:r>
              <a:rPr lang="en-US" dirty="0"/>
              <a:t>Think of “</a:t>
            </a:r>
            <a:r>
              <a:rPr lang="en-US" dirty="0" err="1"/>
              <a:t>materialenbank</a:t>
            </a:r>
            <a:r>
              <a:rPr lang="en-US" dirty="0"/>
              <a:t>”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6543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2F6A-7EE9-F612-4688-ABBEED0A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75" y="327802"/>
            <a:ext cx="10515600" cy="1325563"/>
          </a:xfrm>
        </p:spPr>
        <p:txBody>
          <a:bodyPr/>
          <a:lstStyle/>
          <a:p>
            <a:r>
              <a:rPr lang="en-US" dirty="0"/>
              <a:t>Your pitch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95DB-F869-73E1-9432-B28564ED5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</a:t>
            </a:r>
          </a:p>
          <a:p>
            <a:r>
              <a:rPr lang="en-US" dirty="0"/>
              <a:t>Statement of work </a:t>
            </a:r>
          </a:p>
          <a:p>
            <a:r>
              <a:rPr lang="en-US" dirty="0"/>
              <a:t>Risks</a:t>
            </a:r>
          </a:p>
          <a:p>
            <a:r>
              <a:rPr lang="en-US" dirty="0"/>
              <a:t>Exactly 1 A4 , minimum 300 words</a:t>
            </a:r>
          </a:p>
        </p:txBody>
      </p:sp>
    </p:spTree>
    <p:extLst>
      <p:ext uri="{BB962C8B-B14F-4D97-AF65-F5344CB8AC3E}">
        <p14:creationId xmlns:p14="http://schemas.microsoft.com/office/powerpoint/2010/main" val="1484003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887F-562B-317A-33A6-3538A3C8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B5018-9C91-ED16-18A9-571A2A2C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short description of your app, about 100 words, you should add images.</a:t>
            </a:r>
          </a:p>
          <a:p>
            <a:r>
              <a:rPr lang="en-US" dirty="0"/>
              <a:t>“Our app is tinder , </a:t>
            </a:r>
            <a:r>
              <a:rPr lang="en-US" dirty="0" err="1"/>
              <a:t>Internder</a:t>
            </a:r>
            <a:r>
              <a:rPr lang="en-US" dirty="0"/>
              <a:t>. The profile pictures are replaced with logo's of technologies, picture of the city it is in, the manager, the office, etc... There is no "match", but students can export a list of the internships they're interested in. The idea is a fun way to narrow down the list of potential places to apply for.”</a:t>
            </a:r>
          </a:p>
        </p:txBody>
      </p:sp>
    </p:spTree>
    <p:extLst>
      <p:ext uri="{BB962C8B-B14F-4D97-AF65-F5344CB8AC3E}">
        <p14:creationId xmlns:p14="http://schemas.microsoft.com/office/powerpoint/2010/main" val="594983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94E8-C67E-22CF-2491-FB1DC99D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work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2060-F1B4-5300-608C-B26BB4CBE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of need to haves</a:t>
            </a:r>
          </a:p>
          <a:p>
            <a:r>
              <a:rPr lang="en-US" dirty="0"/>
              <a:t>Need to have : without this thing the app doesn’t work</a:t>
            </a:r>
          </a:p>
          <a:p>
            <a:r>
              <a:rPr lang="en-US" dirty="0"/>
              <a:t>As many to fill half your time</a:t>
            </a:r>
          </a:p>
          <a:p>
            <a:endParaRPr lang="en-US" dirty="0"/>
          </a:p>
          <a:p>
            <a:r>
              <a:rPr lang="en-US" dirty="0"/>
              <a:t>Need to have : find a route through a city</a:t>
            </a:r>
          </a:p>
          <a:p>
            <a:r>
              <a:rPr lang="en-US" dirty="0"/>
              <a:t>Nice to have : show restaurants on the map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85153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DB1A-AF2A-FCDC-53CD-25A7BF8B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F5D81-2045-3B9C-795F-3A5AB72C1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721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4E21-E91F-95FE-52CE-91E6518F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B32-8C24-AC80-06F3-E9A2D50B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We’re going to look at some apps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3895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CC14-851C-ED86-29BD-BB1A7B7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Tinder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DBE6-C54C-CE01-8E3B-1AB26742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2" y="1825625"/>
            <a:ext cx="7808167" cy="4351338"/>
          </a:xfrm>
        </p:spPr>
        <p:txBody>
          <a:bodyPr/>
          <a:lstStyle/>
          <a:p>
            <a:r>
              <a:rPr lang="en-US" dirty="0"/>
              <a:t>Good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Evil</a:t>
            </a:r>
            <a:endParaRPr lang="en-BE" dirty="0"/>
          </a:p>
        </p:txBody>
      </p:sp>
      <p:pic>
        <p:nvPicPr>
          <p:cNvPr id="4" name="Picture 3" descr="A person pointing up with her finger&#10;&#10;Description automatically generated">
            <a:extLst>
              <a:ext uri="{FF2B5EF4-FFF2-40B4-BE49-F238E27FC236}">
                <a16:creationId xmlns:a16="http://schemas.microsoft.com/office/drawing/2014/main" id="{8BB884C1-E472-D78C-887C-30D2AC1A2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5" y="1981199"/>
            <a:ext cx="2541789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2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515C-ED5F-FB2D-330C-9E4D3973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have a </a:t>
            </a:r>
            <a:r>
              <a:rPr lang="en-US" dirty="0" err="1"/>
              <a:t>huuuuuge</a:t>
            </a:r>
            <a:r>
              <a:rPr lang="en-US" dirty="0"/>
              <a:t> surprise during presentation session (6</a:t>
            </a:r>
            <a:r>
              <a:rPr lang="en-US" baseline="30000" dirty="0"/>
              <a:t>th</a:t>
            </a:r>
            <a:r>
              <a:rPr lang="en-US" dirty="0"/>
              <a:t>, week 7)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667DC-2E39-51F5-6B00-BE6B801D0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8965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CC14-851C-ED86-29BD-BB1A7B7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Duolingo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DBE6-C54C-CE01-8E3B-1AB26742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2" y="1825625"/>
            <a:ext cx="7808167" cy="4351338"/>
          </a:xfrm>
        </p:spPr>
        <p:txBody>
          <a:bodyPr/>
          <a:lstStyle/>
          <a:p>
            <a:r>
              <a:rPr lang="en-US" dirty="0"/>
              <a:t>Good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Evil</a:t>
            </a:r>
            <a:endParaRPr lang="en-BE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858B848B-044F-E87D-4ED6-EAB1E88B2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2" y="2003306"/>
            <a:ext cx="2687218" cy="38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95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CC14-851C-ED86-29BD-BB1A7B7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hexagon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DBE6-C54C-CE01-8E3B-1AB26742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2" y="1825625"/>
            <a:ext cx="7808167" cy="4351338"/>
          </a:xfrm>
        </p:spPr>
        <p:txBody>
          <a:bodyPr/>
          <a:lstStyle/>
          <a:p>
            <a:r>
              <a:rPr lang="en-US" dirty="0"/>
              <a:t>Good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Evil</a:t>
            </a:r>
            <a:endParaRPr lang="en-BE" dirty="0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42ED369B-DD7C-FDBB-D8AE-6900CEEA6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76"/>
            <a:ext cx="6245289" cy="35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30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CC14-851C-ED86-29BD-BB1A7B7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Strava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DBE6-C54C-CE01-8E3B-1AB26742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2" y="1825625"/>
            <a:ext cx="7808167" cy="4351338"/>
          </a:xfrm>
        </p:spPr>
        <p:txBody>
          <a:bodyPr/>
          <a:lstStyle/>
          <a:p>
            <a:r>
              <a:rPr lang="en-US" dirty="0"/>
              <a:t>Good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Evil</a:t>
            </a:r>
            <a:endParaRPr lang="en-BE" dirty="0"/>
          </a:p>
        </p:txBody>
      </p:sp>
      <p:pic>
        <p:nvPicPr>
          <p:cNvPr id="4" name="Picture 3" descr="A screenshot of a phone showing a route&#10;&#10;Description automatically generated">
            <a:extLst>
              <a:ext uri="{FF2B5EF4-FFF2-40B4-BE49-F238E27FC236}">
                <a16:creationId xmlns:a16="http://schemas.microsoft.com/office/drawing/2014/main" id="{8688B2A5-C292-36BE-D4B3-8429B22CA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1" y="1690688"/>
            <a:ext cx="3186981" cy="37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34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CC14-851C-ED86-29BD-BB1A7B7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DBE6-C54C-CE01-8E3B-1AB26742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2" y="1825625"/>
            <a:ext cx="7808167" cy="4351338"/>
          </a:xfrm>
        </p:spPr>
        <p:txBody>
          <a:bodyPr/>
          <a:lstStyle/>
          <a:p>
            <a:r>
              <a:rPr lang="en-US" dirty="0"/>
              <a:t>Good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Evil</a:t>
            </a:r>
            <a:endParaRPr lang="en-BE" dirty="0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9C1C211-4883-1FFC-C0C6-7B55BEF02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9" y="1565274"/>
            <a:ext cx="2413519" cy="49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3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CC14-851C-ED86-29BD-BB1A7B7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 ninja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DBE6-C54C-CE01-8E3B-1AB26742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2" y="1825625"/>
            <a:ext cx="7808167" cy="4351338"/>
          </a:xfrm>
        </p:spPr>
        <p:txBody>
          <a:bodyPr/>
          <a:lstStyle/>
          <a:p>
            <a:r>
              <a:rPr lang="en-US" dirty="0"/>
              <a:t>Good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Evil</a:t>
            </a:r>
            <a:endParaRPr lang="en-BE" dirty="0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470DB49-DA7D-F6C7-52ED-F4CF92929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0" y="0"/>
            <a:ext cx="50101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7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CC14-851C-ED86-29BD-BB1A7B7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DBE6-C54C-CE01-8E3B-1AB26742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2" y="1825625"/>
            <a:ext cx="7808167" cy="4351338"/>
          </a:xfrm>
        </p:spPr>
        <p:txBody>
          <a:bodyPr/>
          <a:lstStyle/>
          <a:p>
            <a:r>
              <a:rPr lang="en-US" dirty="0"/>
              <a:t>Good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Evil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1511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C851-27FD-7E48-40A0-F763CD335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CD03-479D-DE30-815C-80C7F1282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  <a:p>
            <a:r>
              <a:rPr lang="en-US" dirty="0"/>
              <a:t>Horizontal versus Vertical</a:t>
            </a:r>
          </a:p>
          <a:p>
            <a:r>
              <a:rPr lang="en-US" dirty="0"/>
              <a:t>Gyroscope</a:t>
            </a:r>
          </a:p>
          <a:p>
            <a:pPr marL="0" indent="0">
              <a:buNone/>
            </a:pPr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21058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902A-130A-24AC-76D5-4F6F675D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something you can be proud of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7750-CE6B-EF57-63DC-43A7E9DDE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60813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BE65-9DA8-5AC5-9BF9-1A775005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feedback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5E7A0-BCB6-51B4-8AD8-E4F225A3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anyone already have an idea of what they want to make?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17832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1B29-2451-9A56-081C-68CD969C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008CE-861D-A232-5569-26CEEA5A6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  <a:p>
            <a:r>
              <a:rPr lang="en-US" dirty="0"/>
              <a:t>History of mobile platforms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5256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toon of a child and a dog looking at a cactus&#10;&#10;Description automatically generated">
            <a:extLst>
              <a:ext uri="{FF2B5EF4-FFF2-40B4-BE49-F238E27FC236}">
                <a16:creationId xmlns:a16="http://schemas.microsoft.com/office/drawing/2014/main" id="{964438B3-75A4-E56F-C6B0-750BFBD4D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" y="55984"/>
            <a:ext cx="11987591" cy="67430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7D5736-22D1-4B85-2002-9259D507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762255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00FFFF"/>
                </a:solidFill>
                <a:highlight>
                  <a:srgbClr val="000000"/>
                </a:highlight>
              </a:rPr>
              <a:t>How was your </a:t>
            </a:r>
            <a:br>
              <a:rPr lang="en-US" sz="7200" dirty="0">
                <a:solidFill>
                  <a:srgbClr val="00FFFF"/>
                </a:solidFill>
                <a:highlight>
                  <a:srgbClr val="000000"/>
                </a:highlight>
              </a:rPr>
            </a:br>
            <a:r>
              <a:rPr lang="en-US" sz="7200" dirty="0">
                <a:solidFill>
                  <a:srgbClr val="00FFFF"/>
                </a:solidFill>
                <a:highlight>
                  <a:srgbClr val="000000"/>
                </a:highlight>
              </a:rPr>
              <a:t>summer?</a:t>
            </a:r>
            <a:endParaRPr lang="en-BE" sz="7200" dirty="0">
              <a:solidFill>
                <a:srgbClr val="00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437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cover&#10;&#10;Description automatically generated">
            <a:extLst>
              <a:ext uri="{FF2B5EF4-FFF2-40B4-BE49-F238E27FC236}">
                <a16:creationId xmlns:a16="http://schemas.microsoft.com/office/drawing/2014/main" id="{5F451D38-6EC8-8A54-3BB1-D85A50FFA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8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8ED1-4D8E-FDBE-DA99-FF22B646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25F6-AA5D-E133-9307-14AB14A8C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(For a day) 8</a:t>
            </a:r>
            <a:r>
              <a:rPr lang="en-US" baseline="30000" dirty="0"/>
              <a:t>th</a:t>
            </a:r>
            <a:r>
              <a:rPr lang="en-US" dirty="0"/>
              <a:t> best game of all time (</a:t>
            </a:r>
            <a:r>
              <a:rPr lang="en-US" dirty="0" err="1"/>
              <a:t>metacritic</a:t>
            </a:r>
            <a:r>
              <a:rPr lang="en-US" dirty="0"/>
              <a:t>)</a:t>
            </a:r>
          </a:p>
          <a:p>
            <a:r>
              <a:rPr lang="en-US" dirty="0"/>
              <a:t>Shared 1</a:t>
            </a:r>
            <a:r>
              <a:rPr lang="en-US" baseline="30000" dirty="0"/>
              <a:t>st</a:t>
            </a:r>
            <a:r>
              <a:rPr lang="en-US" dirty="0"/>
              <a:t> spot (with Disco Elysium) for best game all time on PC</a:t>
            </a:r>
          </a:p>
          <a:p>
            <a:r>
              <a:rPr lang="en-US" dirty="0"/>
              <a:t>At launch, 24% of people playing a game on steam were playing BG3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8C1A-9D90-BD50-174A-FC91E60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6" y="166072"/>
            <a:ext cx="11672404" cy="14605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F54F703-5381-08A9-C544-85E22084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6" y="3355707"/>
            <a:ext cx="5647626" cy="350229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6D7398-CD7E-EBF7-9728-BBF9B881A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26" y="3429000"/>
            <a:ext cx="36357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B236B66-80B6-DD27-E6B4-607176F40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0157" cy="15986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ADD3D-0FEB-ADCC-3DBE-42C468B25FF3}"/>
              </a:ext>
            </a:extLst>
          </p:cNvPr>
          <p:cNvSpPr txBox="1"/>
          <p:nvPr/>
        </p:nvSpPr>
        <p:spPr>
          <a:xfrm>
            <a:off x="1082351" y="1943477"/>
            <a:ext cx="121235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Am I bragging?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Yes, …. Kinda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Writers and artists made this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But  I still *NEED* to be proud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/>
              <a:t>And so do you</a:t>
            </a:r>
          </a:p>
          <a:p>
            <a:endParaRPr lang="en-BE" sz="4800" dirty="0"/>
          </a:p>
        </p:txBody>
      </p:sp>
    </p:spTree>
    <p:extLst>
      <p:ext uri="{BB962C8B-B14F-4D97-AF65-F5344CB8AC3E}">
        <p14:creationId xmlns:p14="http://schemas.microsoft.com/office/powerpoint/2010/main" val="58132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7032-4B72-EBD9-8799-D445C7B3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Be proud of your s**t</a:t>
            </a:r>
            <a:endParaRPr lang="en-BE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52A7-ECED-B50D-6493-EF0BFD5DA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“Quality is what you do if nobody is looking”</a:t>
            </a:r>
          </a:p>
          <a:p>
            <a:r>
              <a:rPr lang="en-US" sz="3600" dirty="0"/>
              <a:t>Some (or even most) of your work will never be used</a:t>
            </a:r>
          </a:p>
          <a:p>
            <a:r>
              <a:rPr lang="en-US" sz="3600" dirty="0"/>
              <a:t>Some of your work you will hate</a:t>
            </a:r>
          </a:p>
          <a:p>
            <a:r>
              <a:rPr lang="en-US" sz="3600" dirty="0"/>
              <a:t>Being proud is what works for me</a:t>
            </a:r>
          </a:p>
          <a:p>
            <a:r>
              <a:rPr lang="en-US" sz="3600" dirty="0"/>
              <a:t>It ensures you will do what needs to be done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3373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CE7D-FEBE-2BCB-2958-5480FE8B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Questions?</a:t>
            </a:r>
            <a:endParaRPr lang="en-BE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C4B4-D375-51F6-1872-D111F8641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932431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5679</TotalTime>
  <Words>849</Words>
  <Application>Microsoft Office PowerPoint</Application>
  <PresentationFormat>Widescreen</PresentationFormat>
  <Paragraphs>178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Tahoma</vt:lpstr>
      <vt:lpstr>Kantoorthema</vt:lpstr>
      <vt:lpstr>I am so happy to see you</vt:lpstr>
      <vt:lpstr>PowerPoint Presentation</vt:lpstr>
      <vt:lpstr>I have a huuuuuge surprise during presentation session (6th, week 7)</vt:lpstr>
      <vt:lpstr>How was your  summer?</vt:lpstr>
      <vt:lpstr>PowerPoint Presentation</vt:lpstr>
      <vt:lpstr>PowerPoint Presentation</vt:lpstr>
      <vt:lpstr>PowerPoint Presentation</vt:lpstr>
      <vt:lpstr>Be proud of your s**t</vt:lpstr>
      <vt:lpstr>Questions?</vt:lpstr>
      <vt:lpstr>PS </vt:lpstr>
      <vt:lpstr>PowerPoint Presentation</vt:lpstr>
      <vt:lpstr>Introduction</vt:lpstr>
      <vt:lpstr>Last week</vt:lpstr>
      <vt:lpstr>This week</vt:lpstr>
      <vt:lpstr>Course planning : context</vt:lpstr>
      <vt:lpstr>Presentation</vt:lpstr>
      <vt:lpstr>Evaluation </vt:lpstr>
      <vt:lpstr>This is not the old mobile applications</vt:lpstr>
      <vt:lpstr>My class is not compulsory Mijn lessen zijn niet verplicht</vt:lpstr>
      <vt:lpstr>Pitch</vt:lpstr>
      <vt:lpstr>I will upload examples</vt:lpstr>
      <vt:lpstr>Scope</vt:lpstr>
      <vt:lpstr>Group work  </vt:lpstr>
      <vt:lpstr>Your pitch</vt:lpstr>
      <vt:lpstr>Description</vt:lpstr>
      <vt:lpstr>Statement of work</vt:lpstr>
      <vt:lpstr>PowerPoint Presentation</vt:lpstr>
      <vt:lpstr>Inspiration</vt:lpstr>
      <vt:lpstr>Tinder</vt:lpstr>
      <vt:lpstr>Duolingo</vt:lpstr>
      <vt:lpstr>Super hexagon</vt:lpstr>
      <vt:lpstr>Strava</vt:lpstr>
      <vt:lpstr>Google maps</vt:lpstr>
      <vt:lpstr>Fruit ninja</vt:lpstr>
      <vt:lpstr>Others?</vt:lpstr>
      <vt:lpstr>Other topics</vt:lpstr>
      <vt:lpstr>Make something you can be proud of</vt:lpstr>
      <vt:lpstr>Live feedback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11</cp:revision>
  <dcterms:created xsi:type="dcterms:W3CDTF">2023-09-06T22:28:31Z</dcterms:created>
  <dcterms:modified xsi:type="dcterms:W3CDTF">2023-09-28T12:14:33Z</dcterms:modified>
</cp:coreProperties>
</file>